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CBC0-8BC6-43C1-8644-839A7227E1D0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A435-0732-4C42-AC19-E021829F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0. 8-8. CT ĐỘI 2021-2022\1. ẢNH HOẠT ĐỘNG\20. Mỗi tuần một câu chuyện đẹp\5C\z2897818988750_b7974a028ee1ae4a9a3ca0700bbfe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3879" r="3700" b="5170"/>
          <a:stretch/>
        </p:blipFill>
        <p:spPr bwMode="auto">
          <a:xfrm>
            <a:off x="304800" y="304800"/>
            <a:ext cx="84582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900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0. 8-8. CT ĐỘI 2021-2022\1. ẢNH HOẠT ĐỘNG\20. Mỗi tuần một câu chuyện đẹp\1. 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02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G:\0. 8-8. CT ĐỘI 2021-2022\1. ẢNH HOẠT ĐỘNG\20. Mỗi tuần một câu chuyện đẹp\2. 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9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0. 8-8. CT ĐỘI 2021-2022\1. ẢNH HOẠT ĐỘNG\20. Mỗi tuần một câu chuyện đẹp\3.1. 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025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0. 8-8. CT ĐỘI 2021-2022\1. ẢNH HOẠT ĐỘNG\20. Mỗi tuần một câu chuyện đẹp\4. 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291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0. 8-8. CT ĐỘI 2021-2022\1. ẢNH HOẠT ĐỘNG\20. Mỗi tuần một câu chuyện đẹp\7. 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8" y="457200"/>
            <a:ext cx="8265062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2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Dream</dc:creator>
  <cp:lastModifiedBy>Dream</cp:lastModifiedBy>
  <cp:revision>6</cp:revision>
  <dcterms:created xsi:type="dcterms:W3CDTF">2021-11-19T03:59:09Z</dcterms:created>
  <dcterms:modified xsi:type="dcterms:W3CDTF">2021-11-20T07:51:30Z</dcterms:modified>
</cp:coreProperties>
</file>